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8" r:id="rId4"/>
    <p:sldId id="261" r:id="rId5"/>
    <p:sldId id="260" r:id="rId6"/>
    <p:sldId id="263" r:id="rId7"/>
    <p:sldId id="264" r:id="rId8"/>
    <p:sldId id="265" r:id="rId9"/>
    <p:sldId id="266" r:id="rId10"/>
    <p:sldId id="259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9" autoAdjust="0"/>
    <p:restoredTop sz="95470" autoAdjust="0"/>
  </p:normalViewPr>
  <p:slideViewPr>
    <p:cSldViewPr snapToGrid="0">
      <p:cViewPr varScale="1">
        <p:scale>
          <a:sx n="97" d="100"/>
          <a:sy n="97" d="100"/>
        </p:scale>
        <p:origin x="121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41" d="100"/>
          <a:sy n="141" d="100"/>
        </p:scale>
        <p:origin x="510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C6BB15-CEBE-4B53-8D06-D860D66A5019}" type="datetimeFigureOut">
              <a:rPr lang="de-AT" smtClean="0"/>
              <a:t>24.05.18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680EC-AA4E-47F7-BA2F-BC6A2891A31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41709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Bestes</a:t>
            </a:r>
            <a:r>
              <a:rPr lang="en-GB" baseline="0" dirty="0"/>
              <a:t> </a:t>
            </a:r>
            <a:r>
              <a:rPr lang="en-GB" baseline="0" dirty="0" err="1"/>
              <a:t>ergebnis</a:t>
            </a:r>
            <a:r>
              <a:rPr lang="en-GB" baseline="0" dirty="0"/>
              <a:t> </a:t>
            </a:r>
            <a:r>
              <a:rPr lang="en-GB" baseline="0" dirty="0" err="1"/>
              <a:t>nach</a:t>
            </a:r>
            <a:r>
              <a:rPr lang="en-GB" baseline="0" dirty="0"/>
              <a:t> </a:t>
            </a:r>
            <a:r>
              <a:rPr lang="en-GB" baseline="0" dirty="0" err="1"/>
              <a:t>mittlerer</a:t>
            </a:r>
            <a:r>
              <a:rPr lang="en-GB" baseline="0" dirty="0"/>
              <a:t> Accuracy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680EC-AA4E-47F7-BA2F-BC6A2891A31B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8882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8A17083-F02A-4F99-AA21-2029805A5A8A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2A17-21E6-4538-BCD2-EEDF27A8265A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F4B7E-C047-4128-8BFF-FF214C0FF4C0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A98B-F3B7-47FD-B1CE-C1610A49C0A2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E0ABA-D5F8-4015-B721-495D66166462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63BF5-43F0-46AD-9FF1-757A235E98D3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DC437-AACD-455C-9FD4-CF404B55E31D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7E139-93F2-4770-B694-E3F33FD96722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C22EA-8261-45FD-8F3A-19D0CEDA6863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A4612-6D67-4E06-A6B3-78909C1C648F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E0FC7-23C5-4E20-8F7B-905E4FE938AC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E7AE56B-70A6-4CC1-90EC-DEC1608ED583}" type="datetime1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noProof="0" dirty="0"/>
              <a:t>CO2: </a:t>
            </a:r>
            <a:r>
              <a:rPr lang="de-DE" noProof="0" dirty="0" err="1"/>
              <a:t>Deep</a:t>
            </a:r>
            <a:r>
              <a:rPr lang="de-DE" noProof="0" dirty="0"/>
              <a:t> Learning</a:t>
            </a:r>
            <a:br>
              <a:rPr lang="de-DE" noProof="0" dirty="0"/>
            </a:br>
            <a:r>
              <a:rPr lang="de-DE" noProof="0" dirty="0" err="1"/>
              <a:t>AbschlussProjekt</a:t>
            </a:r>
            <a:r>
              <a:rPr lang="de-DE" noProof="0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noProof="0" dirty="0"/>
          </a:p>
          <a:p>
            <a:r>
              <a:rPr lang="de-DE" noProof="0" dirty="0"/>
              <a:t>Baumgartner David</a:t>
            </a:r>
          </a:p>
          <a:p>
            <a:r>
              <a:rPr lang="de-DE" noProof="0" dirty="0"/>
              <a:t>Pirklbauer Georg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14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22270"/>
              </p:ext>
            </p:extLst>
          </p:nvPr>
        </p:nvGraphicFramePr>
        <p:xfrm>
          <a:off x="1283847" y="11275"/>
          <a:ext cx="9624307" cy="6835450"/>
        </p:xfrm>
        <a:graphic>
          <a:graphicData uri="http://schemas.openxmlformats.org/drawingml/2006/table">
            <a:tbl>
              <a:tblPr/>
              <a:tblGrid>
                <a:gridCol w="874937">
                  <a:extLst>
                    <a:ext uri="{9D8B030D-6E8A-4147-A177-3AD203B41FA5}">
                      <a16:colId xmlns:a16="http://schemas.microsoft.com/office/drawing/2014/main" xmlns="" val="4231242586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4027582487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3720444684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2612721311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3465669345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1894879213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2667550458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1755806556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2696633726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346710275"/>
                    </a:ext>
                  </a:extLst>
                </a:gridCol>
                <a:gridCol w="874937">
                  <a:extLst>
                    <a:ext uri="{9D8B030D-6E8A-4147-A177-3AD203B41FA5}">
                      <a16:colId xmlns:a16="http://schemas.microsoft.com/office/drawing/2014/main" xmlns="" val="4260053119"/>
                    </a:ext>
                  </a:extLst>
                </a:gridCol>
              </a:tblGrid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 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AccTrain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AccVal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AccTest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avg_acc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LossTrain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LossVal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LossTest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avg_loss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3161598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0.9482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4D5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0.9246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0.9335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794C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0.935433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0.234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1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0.3912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2C2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0.3611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3C3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0.328767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2C2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86089486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0.9685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ABD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0.9179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9A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0.9083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BB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0.931567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97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0.0895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0.261867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6515711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0.9635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6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0.9083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B1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0.9102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8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0.927333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A4D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0.1032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0.3171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0.3225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0.2476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939261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0.9542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C8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0.9133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5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0.9099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B8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0.9258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A9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0.1286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2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0.3097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0.3114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0.2499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49866452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0.9191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6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0.9158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9FD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0.9393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0.924733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ACD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0.2442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0.3301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1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0.300767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1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7723659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5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0.9226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A5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0.920867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B8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0.2303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0.3485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0.2759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0.2849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C0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9368710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0.9735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1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0.8993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C5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0.8787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9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0.917167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0.0725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0.3586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0.4484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0.293167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C0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19697574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0.9847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0.8884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F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0.8636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AF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0.912233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4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0.0455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0.5168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0.5444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E8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0.3689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5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18801778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0.9792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6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0.8827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C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0.8585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0.9068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5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0.0597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0.5745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E8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0.7231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8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0.452433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A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14211516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0.9675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A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0.8671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0.8838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0.906133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7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0.1027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0.5403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C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0.3518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0.3316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771164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0.9754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9D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0.8767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AF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0.8585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0.903533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F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0.0704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0.6459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48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0.411767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46789702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0.9449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B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0.8789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5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5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0.9016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5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0.1542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0.4126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0.4128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0.326533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3882471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0.9598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BDE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0.8626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4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0.8686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9F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AF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0.1205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1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0.5145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0.4117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0.3489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02061276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0.9372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0.8974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CA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0.8484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0.894333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9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0.3988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08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0.8027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DC8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0.5215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E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56212004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lstm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0.9199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0.8646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5F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0.8708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5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0.8851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4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0.2283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0.4267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0.4036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C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0.352867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48244996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0.8713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C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0.8747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BF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0.8733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1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0.8731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E8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0.3777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0.379833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0848874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3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0.8488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0.8484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0.870167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B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0.5466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C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0.6034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18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0.463333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82160463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0.8903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7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0.8589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2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0.8588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0.869333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B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0.3183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0.4294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0.397233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6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6567411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0.8958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A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0.8524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E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0.8471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0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0.8651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8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0.3035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B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0.4647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C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0.4912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0.4198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39452123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0.8936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8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0.8368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5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0.8232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1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0.8512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1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0.4965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9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0.4798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0.424767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8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17094624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0.8486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D0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0.7696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C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0.7777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C5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0.798633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C3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0.4368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18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0.7762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A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D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0.672333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7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24037717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0.7665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3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0.6892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91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D5D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0.7529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AA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0.6775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E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0.9443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49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0.5678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F8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0.729867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A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31827782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rnn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0.7721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6A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0.7191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2A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0.7242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4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0.738467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A2A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0.6601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D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0.8237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D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E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0.7666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46859965"/>
                  </a:ext>
                </a:extLst>
              </a:tr>
              <a:tr h="273418"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rnn</a:t>
                      </a:r>
                      <a:endParaRPr lang="de-AT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8k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0.6597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0.6183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0.6276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0.6352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1.0053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1.1113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1.095</a:t>
                      </a:r>
                    </a:p>
                  </a:txBody>
                  <a:tcPr marL="13669" marR="13669" marT="1366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1.070533</a:t>
                      </a:r>
                    </a:p>
                  </a:txBody>
                  <a:tcPr marL="13669" marR="13669" marT="1366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22133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50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8A57040-0ED3-453A-B9B4-669F70A65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721" y="106180"/>
            <a:ext cx="5053279" cy="378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ScHlecHtestes</a:t>
            </a:r>
            <a:r>
              <a:rPr lang="en-GB" dirty="0"/>
              <a:t> </a:t>
            </a:r>
            <a:r>
              <a:rPr lang="en-GB" dirty="0" err="1"/>
              <a:t>Ergebnis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RNN (8K)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3089"/>
            <a:ext cx="4930153" cy="3697616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75"/>
          <a:stretch/>
        </p:blipFill>
        <p:spPr>
          <a:xfrm>
            <a:off x="4386822" y="2773089"/>
            <a:ext cx="4481714" cy="370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5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Preprocessing</a:t>
            </a:r>
            <a:endParaRPr lang="de-AT" dirty="0"/>
          </a:p>
          <a:p>
            <a:pPr lvl="1"/>
            <a:r>
              <a:rPr lang="de-AT" dirty="0" err="1"/>
              <a:t>Mfcc</a:t>
            </a:r>
            <a:endParaRPr lang="de-AT" dirty="0"/>
          </a:p>
          <a:p>
            <a:pPr lvl="1"/>
            <a:r>
              <a:rPr lang="de-AT" dirty="0"/>
              <a:t>Input für „normales“ LSTM</a:t>
            </a:r>
          </a:p>
          <a:p>
            <a:pPr marL="0" indent="-45720">
              <a:buNone/>
            </a:pPr>
            <a:r>
              <a:rPr lang="de-AT" dirty="0"/>
              <a:t> </a:t>
            </a:r>
            <a:r>
              <a:rPr lang="de-AT" dirty="0" err="1"/>
              <a:t>Activation</a:t>
            </a:r>
            <a:endParaRPr lang="de-AT" dirty="0"/>
          </a:p>
          <a:p>
            <a:pPr lvl="1"/>
            <a:r>
              <a:rPr lang="de-AT" dirty="0" err="1"/>
              <a:t>Softmax</a:t>
            </a:r>
            <a:endParaRPr lang="de-AT" dirty="0"/>
          </a:p>
          <a:p>
            <a:r>
              <a:rPr lang="de-AT" dirty="0"/>
              <a:t>Adam </a:t>
            </a:r>
            <a:r>
              <a:rPr lang="de-AT" dirty="0" err="1"/>
              <a:t>Optimizer</a:t>
            </a:r>
            <a:endParaRPr lang="de-AT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7461"/>
          <a:stretch/>
        </p:blipFill>
        <p:spPr>
          <a:xfrm>
            <a:off x="4618566" y="2740652"/>
            <a:ext cx="6705600" cy="211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Datensätze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Data.zip</a:t>
            </a:r>
            <a:endParaRPr lang="de-DE" dirty="0"/>
          </a:p>
          <a:p>
            <a:r>
              <a:rPr lang="de-DE" dirty="0"/>
              <a:t>8k von der </a:t>
            </a:r>
            <a:r>
              <a:rPr lang="de-DE" dirty="0" err="1"/>
              <a:t>UrbanSound</a:t>
            </a:r>
            <a:r>
              <a:rPr lang="de-DE" dirty="0"/>
              <a:t> Homepage</a:t>
            </a:r>
          </a:p>
          <a:p>
            <a:pPr lvl="1"/>
            <a:r>
              <a:rPr lang="de-DE" dirty="0"/>
              <a:t>5% Test</a:t>
            </a:r>
          </a:p>
          <a:p>
            <a:r>
              <a:rPr lang="de-DE" dirty="0"/>
              <a:t>Validation</a:t>
            </a:r>
          </a:p>
          <a:p>
            <a:pPr lvl="1"/>
            <a:r>
              <a:rPr lang="de-DE" dirty="0"/>
              <a:t>85 / 15 Validation Split</a:t>
            </a:r>
          </a:p>
          <a:p>
            <a:pPr lvl="1"/>
            <a:r>
              <a:rPr lang="de-DE" dirty="0"/>
              <a:t>Random Shuffle</a:t>
            </a:r>
          </a:p>
          <a:p>
            <a:r>
              <a:rPr lang="de-DE" dirty="0"/>
              <a:t>24 Durchläufe mit</a:t>
            </a:r>
          </a:p>
          <a:p>
            <a:pPr lvl="2"/>
            <a:r>
              <a:rPr lang="de-DE" dirty="0"/>
              <a:t>NN </a:t>
            </a:r>
          </a:p>
          <a:p>
            <a:pPr lvl="2"/>
            <a:r>
              <a:rPr lang="de-DE" dirty="0"/>
              <a:t>CNN</a:t>
            </a:r>
          </a:p>
          <a:p>
            <a:pPr lvl="2"/>
            <a:r>
              <a:rPr lang="de-DE" dirty="0"/>
              <a:t>LSTM</a:t>
            </a:r>
          </a:p>
          <a:p>
            <a:pPr lvl="2"/>
            <a:r>
              <a:rPr lang="de-DE" dirty="0"/>
              <a:t>GRU</a:t>
            </a:r>
          </a:p>
          <a:p>
            <a:pPr lvl="2"/>
            <a:r>
              <a:rPr lang="de-DE" dirty="0"/>
              <a:t>RNN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Bestes Ergebnis im Test: </a:t>
            </a:r>
          </a:p>
          <a:p>
            <a:pPr lvl="1"/>
            <a:r>
              <a:rPr lang="de-DE" dirty="0" err="1"/>
              <a:t>Neural</a:t>
            </a:r>
            <a:r>
              <a:rPr lang="de-DE" dirty="0"/>
              <a:t> Net auf dem 8k Datensatz (93% Test </a:t>
            </a:r>
            <a:r>
              <a:rPr lang="de-DE" dirty="0" err="1"/>
              <a:t>Accuracy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CNN auf dem kleineren Datensatz (92% Test </a:t>
            </a:r>
            <a:r>
              <a:rPr lang="de-DE" dirty="0" err="1"/>
              <a:t>Accuracy</a:t>
            </a:r>
            <a:r>
              <a:rPr lang="de-DE" dirty="0"/>
              <a:t>)</a:t>
            </a:r>
          </a:p>
          <a:p>
            <a:endParaRPr lang="en-GB" dirty="0"/>
          </a:p>
          <a:p>
            <a:r>
              <a:rPr lang="de-DE" dirty="0" err="1"/>
              <a:t>Schlectestes</a:t>
            </a:r>
            <a:r>
              <a:rPr lang="de-DE" dirty="0"/>
              <a:t> Ergebnis im Test: </a:t>
            </a:r>
          </a:p>
          <a:p>
            <a:pPr lvl="1"/>
            <a:r>
              <a:rPr lang="de-DE" dirty="0"/>
              <a:t>RNN auf dem 8k Datensatz (62% Test </a:t>
            </a:r>
            <a:r>
              <a:rPr lang="de-DE" dirty="0" err="1"/>
              <a:t>Accuracy</a:t>
            </a:r>
            <a:r>
              <a:rPr lang="de-DE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4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Bestes Ergebnis (8K)</a:t>
            </a:r>
            <a:br>
              <a:rPr lang="de-DE" noProof="0" dirty="0"/>
            </a:br>
            <a:r>
              <a:rPr lang="de-DE" dirty="0" err="1"/>
              <a:t>MLp</a:t>
            </a:r>
            <a:endParaRPr lang="de-D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06" y="2707343"/>
            <a:ext cx="4440554" cy="386018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3EE53948-FF20-4E36-9BA7-871D8B2E0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802" y="234044"/>
            <a:ext cx="4579989" cy="34349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1"/>
          <a:stretch/>
        </p:blipFill>
        <p:spPr>
          <a:xfrm>
            <a:off x="4796076" y="2707343"/>
            <a:ext cx="4215402" cy="386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Parameter</a:t>
            </a:r>
            <a:endParaRPr lang="de-A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 err="1"/>
              <a:t>Preprocessing</a:t>
            </a:r>
            <a:endParaRPr lang="de-AT" dirty="0"/>
          </a:p>
          <a:p>
            <a:pPr lvl="1"/>
            <a:r>
              <a:rPr lang="de-AT" dirty="0" err="1"/>
              <a:t>Mfcc</a:t>
            </a:r>
            <a:r>
              <a:rPr lang="de-AT" dirty="0"/>
              <a:t>, </a:t>
            </a:r>
            <a:r>
              <a:rPr lang="de-AT" dirty="0" err="1"/>
              <a:t>Chroma_stft</a:t>
            </a:r>
            <a:r>
              <a:rPr lang="de-AT" dirty="0"/>
              <a:t>, </a:t>
            </a:r>
            <a:r>
              <a:rPr lang="de-AT" dirty="0" err="1"/>
              <a:t>mel_spectrogram</a:t>
            </a:r>
            <a:r>
              <a:rPr lang="de-AT" dirty="0"/>
              <a:t/>
            </a:r>
            <a:br>
              <a:rPr lang="de-AT" dirty="0"/>
            </a:br>
            <a:r>
              <a:rPr lang="de-AT" dirty="0" err="1"/>
              <a:t>spectral_contrast</a:t>
            </a:r>
            <a:r>
              <a:rPr lang="de-AT" dirty="0"/>
              <a:t>, </a:t>
            </a:r>
            <a:r>
              <a:rPr lang="de-AT" dirty="0" err="1"/>
              <a:t>tonnetz</a:t>
            </a:r>
            <a:endParaRPr lang="de-AT" dirty="0"/>
          </a:p>
          <a:p>
            <a:pPr lvl="1"/>
            <a:r>
              <a:rPr lang="de-AT" dirty="0" err="1"/>
              <a:t>Konkateniert</a:t>
            </a:r>
            <a:r>
              <a:rPr lang="de-AT" dirty="0"/>
              <a:t> in einem Vektor</a:t>
            </a:r>
          </a:p>
          <a:p>
            <a:pPr lvl="1"/>
            <a:r>
              <a:rPr lang="de-AT" dirty="0"/>
              <a:t>Input für „normales“ MLP</a:t>
            </a:r>
          </a:p>
          <a:p>
            <a:pPr marL="0" indent="-45720">
              <a:buNone/>
            </a:pPr>
            <a:r>
              <a:rPr lang="de-AT" dirty="0"/>
              <a:t> </a:t>
            </a:r>
            <a:r>
              <a:rPr lang="de-AT" dirty="0" err="1"/>
              <a:t>Activation</a:t>
            </a:r>
            <a:endParaRPr lang="de-AT" dirty="0"/>
          </a:p>
          <a:p>
            <a:pPr lvl="1"/>
            <a:r>
              <a:rPr lang="de-AT" dirty="0" err="1"/>
              <a:t>ReLU</a:t>
            </a:r>
            <a:r>
              <a:rPr lang="de-AT" dirty="0"/>
              <a:t> -&gt; </a:t>
            </a:r>
            <a:r>
              <a:rPr lang="de-AT" dirty="0" err="1"/>
              <a:t>ReLU</a:t>
            </a:r>
            <a:r>
              <a:rPr lang="de-AT" dirty="0"/>
              <a:t> -&gt; </a:t>
            </a:r>
            <a:r>
              <a:rPr lang="de-AT" dirty="0" err="1"/>
              <a:t>Softmax</a:t>
            </a:r>
            <a:endParaRPr lang="de-AT" dirty="0"/>
          </a:p>
          <a:p>
            <a:r>
              <a:rPr lang="de-AT" dirty="0"/>
              <a:t>Dropouts </a:t>
            </a:r>
          </a:p>
          <a:p>
            <a:pPr lvl="2"/>
            <a:r>
              <a:rPr lang="de-AT" dirty="0"/>
              <a:t>25% -&gt; 20%</a:t>
            </a:r>
          </a:p>
          <a:p>
            <a:r>
              <a:rPr lang="de-AT" dirty="0"/>
              <a:t>Adam </a:t>
            </a:r>
            <a:r>
              <a:rPr lang="de-AT" dirty="0" err="1"/>
              <a:t>Optimizer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2803"/>
          <a:stretch/>
        </p:blipFill>
        <p:spPr>
          <a:xfrm>
            <a:off x="4978400" y="2506980"/>
            <a:ext cx="6832600" cy="348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0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0B640A6-9D1E-40E2-8B22-AE774C34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803" y="39950"/>
            <a:ext cx="4817052" cy="36127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Bestes Ergebnis</a:t>
            </a:r>
            <a:br>
              <a:rPr lang="de-DE" noProof="0" dirty="0"/>
            </a:br>
            <a:r>
              <a:rPr lang="de-DE" dirty="0"/>
              <a:t>CNN</a:t>
            </a:r>
            <a:endParaRPr lang="de-D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31" y="2581270"/>
            <a:ext cx="4935726" cy="3887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91"/>
          <a:stretch/>
        </p:blipFill>
        <p:spPr>
          <a:xfrm>
            <a:off x="4705756" y="2581269"/>
            <a:ext cx="4531460" cy="388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53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Preprocessing</a:t>
            </a:r>
            <a:endParaRPr lang="de-AT" dirty="0"/>
          </a:p>
          <a:p>
            <a:pPr lvl="1"/>
            <a:r>
              <a:rPr lang="de-AT" dirty="0" err="1"/>
              <a:t>Mfcc</a:t>
            </a:r>
            <a:r>
              <a:rPr lang="de-AT" dirty="0"/>
              <a:t>, </a:t>
            </a:r>
            <a:r>
              <a:rPr lang="de-AT" dirty="0" err="1"/>
              <a:t>Chroma_stft</a:t>
            </a:r>
            <a:r>
              <a:rPr lang="de-AT" dirty="0"/>
              <a:t>, </a:t>
            </a:r>
            <a:r>
              <a:rPr lang="de-AT" dirty="0" err="1"/>
              <a:t>mel_spectrogram</a:t>
            </a:r>
            <a:r>
              <a:rPr lang="de-AT" dirty="0"/>
              <a:t/>
            </a:r>
            <a:br>
              <a:rPr lang="de-AT" dirty="0"/>
            </a:br>
            <a:r>
              <a:rPr lang="de-AT" dirty="0" err="1"/>
              <a:t>spectral_contrast</a:t>
            </a:r>
            <a:r>
              <a:rPr lang="de-AT" dirty="0"/>
              <a:t>, </a:t>
            </a:r>
            <a:r>
              <a:rPr lang="de-AT" dirty="0" err="1"/>
              <a:t>tonnetz</a:t>
            </a:r>
            <a:endParaRPr lang="de-AT" dirty="0"/>
          </a:p>
          <a:p>
            <a:pPr lvl="1"/>
            <a:r>
              <a:rPr lang="de-AT" dirty="0" err="1"/>
              <a:t>Konkateniert</a:t>
            </a:r>
            <a:r>
              <a:rPr lang="de-AT" dirty="0"/>
              <a:t> in einem Vektor</a:t>
            </a:r>
          </a:p>
          <a:p>
            <a:pPr lvl="1"/>
            <a:r>
              <a:rPr lang="de-AT" dirty="0"/>
              <a:t>Conv1d x2</a:t>
            </a:r>
          </a:p>
          <a:p>
            <a:pPr lvl="1"/>
            <a:r>
              <a:rPr lang="de-AT" dirty="0"/>
              <a:t>Repräsentation ursprünglich für NN gedacht</a:t>
            </a:r>
          </a:p>
          <a:p>
            <a:pPr marL="0" indent="-45720">
              <a:buNone/>
            </a:pPr>
            <a:r>
              <a:rPr lang="de-AT" dirty="0" err="1"/>
              <a:t>Activation</a:t>
            </a:r>
            <a:endParaRPr lang="de-AT" dirty="0"/>
          </a:p>
          <a:p>
            <a:pPr lvl="1"/>
            <a:r>
              <a:rPr lang="de-AT" dirty="0" err="1"/>
              <a:t>ReLU</a:t>
            </a:r>
            <a:r>
              <a:rPr lang="de-AT" dirty="0"/>
              <a:t> x3 -&gt; </a:t>
            </a:r>
            <a:r>
              <a:rPr lang="de-AT" dirty="0" err="1"/>
              <a:t>Softmax</a:t>
            </a:r>
            <a:endParaRPr lang="de-AT" dirty="0"/>
          </a:p>
          <a:p>
            <a:r>
              <a:rPr lang="de-AT" dirty="0"/>
              <a:t>Dropouts </a:t>
            </a:r>
          </a:p>
          <a:p>
            <a:pPr lvl="2"/>
            <a:r>
              <a:rPr lang="de-AT" dirty="0"/>
              <a:t>25% -&gt; 50%</a:t>
            </a:r>
          </a:p>
          <a:p>
            <a:r>
              <a:rPr lang="de-AT" dirty="0"/>
              <a:t>Adam </a:t>
            </a:r>
            <a:r>
              <a:rPr lang="de-AT" dirty="0" err="1"/>
              <a:t>Optimizer</a:t>
            </a:r>
            <a:endParaRPr lang="de-AT" dirty="0"/>
          </a:p>
          <a:p>
            <a:pPr lvl="1"/>
            <a:endParaRPr lang="de-AT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2277"/>
          <a:stretch/>
        </p:blipFill>
        <p:spPr>
          <a:xfrm>
            <a:off x="5473700" y="1013460"/>
            <a:ext cx="6718300" cy="517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9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792"/>
            <a:ext cx="12192000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792"/>
            <a:ext cx="12192000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6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792"/>
            <a:ext cx="12192000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8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210</TotalTime>
  <Words>396</Words>
  <Application>Microsoft Macintosh PowerPoint</Application>
  <PresentationFormat>Widescreen</PresentationFormat>
  <Paragraphs>344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Tw Cen MT</vt:lpstr>
      <vt:lpstr>Tw Cen MT Condensed</vt:lpstr>
      <vt:lpstr>Wingdings 3</vt:lpstr>
      <vt:lpstr>Integral</vt:lpstr>
      <vt:lpstr>CO2: Deep Learning AbschlussProjekt </vt:lpstr>
      <vt:lpstr>Datensätze</vt:lpstr>
      <vt:lpstr>Bestes Ergebnis (8K) MLp</vt:lpstr>
      <vt:lpstr>Parameter</vt:lpstr>
      <vt:lpstr>Bestes Ergebnis CNN</vt:lpstr>
      <vt:lpstr>Parameter</vt:lpstr>
      <vt:lpstr>PowerPoint Presentation</vt:lpstr>
      <vt:lpstr>PowerPoint Presentation</vt:lpstr>
      <vt:lpstr>PowerPoint Presentation</vt:lpstr>
      <vt:lpstr>PowerPoint Presentation</vt:lpstr>
      <vt:lpstr>ScHlecHtestes Ergebnis RNN (8K)</vt:lpstr>
      <vt:lpstr>Parameter</vt:lpstr>
    </vt:vector>
  </TitlesOfParts>
  <Company>FH-Hagenberg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CO2: Deep Learning AbschlussPRojekt</dc:title>
  <dc:creator>Pirklbauer Georg</dc:creator>
  <cp:lastModifiedBy>Georg Pirklbauer</cp:lastModifiedBy>
  <cp:revision>18</cp:revision>
  <dcterms:created xsi:type="dcterms:W3CDTF">2018-05-23T13:47:17Z</dcterms:created>
  <dcterms:modified xsi:type="dcterms:W3CDTF">2018-05-24T09:19:40Z</dcterms:modified>
</cp:coreProperties>
</file>

<file path=docProps/thumbnail.jpeg>
</file>